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5"/>
  </p:notesMasterIdLst>
  <p:sldIdLst>
    <p:sldId id="2146847074" r:id="rId5"/>
    <p:sldId id="2146847054" r:id="rId6"/>
    <p:sldId id="262" r:id="rId7"/>
    <p:sldId id="263" r:id="rId8"/>
    <p:sldId id="2146847073" r:id="rId9"/>
    <p:sldId id="2146847058" r:id="rId10"/>
    <p:sldId id="2146847075" r:id="rId11"/>
    <p:sldId id="265" r:id="rId12"/>
    <p:sldId id="2146847057" r:id="rId13"/>
    <p:sldId id="2146847060" r:id="rId14"/>
    <p:sldId id="2146847067" r:id="rId15"/>
    <p:sldId id="2146847068" r:id="rId16"/>
    <p:sldId id="2146847071" r:id="rId17"/>
    <p:sldId id="2146847062" r:id="rId18"/>
    <p:sldId id="2146847055" r:id="rId19"/>
    <p:sldId id="2146847061" r:id="rId20"/>
    <p:sldId id="2146847059" r:id="rId21"/>
    <p:sldId id="2146847072" r:id="rId22"/>
    <p:sldId id="2146847069" r:id="rId23"/>
    <p:sldId id="25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2522C5-0B34-8239-4EE4-793E8B6C05A9}" v="255" dt="2025-07-01T09:33:34.532"/>
    <p1510:client id="{D7F1B23C-5E68-AC61-D210-0912C84FE76E}" v="44" dt="2025-07-01T09:37:32.263"/>
    <p1510:client id="{D894958A-9A7A-283B-0ADF-D9632CD88E74}" v="14" dt="2025-07-01T10:57:40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ithreddy/AI-Nutrition-Assistant-Using-IBM-Cloud/tree/mai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0AB5-8AAF-A569-2862-CC7925E4ADEF}"/>
              </a:ext>
            </a:extLst>
          </p:cNvPr>
          <p:cNvSpPr txBox="1">
            <a:spLocks/>
          </p:cNvSpPr>
          <p:nvPr/>
        </p:nvSpPr>
        <p:spPr>
          <a:xfrm>
            <a:off x="1524000" y="1821634"/>
            <a:ext cx="9144000" cy="97777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Nutrition Agent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9C807-0B88-D572-0FD6-79E213C47EAD}"/>
              </a:ext>
            </a:extLst>
          </p:cNvPr>
          <p:cNvSpPr txBox="1"/>
          <p:nvPr/>
        </p:nvSpPr>
        <p:spPr>
          <a:xfrm>
            <a:off x="142240" y="1024161"/>
            <a:ext cx="119075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AICTE PROJECT</a:t>
            </a:r>
          </a:p>
        </p:txBody>
      </p:sp>
      <p:pic>
        <p:nvPicPr>
          <p:cNvPr id="6" name="Picture 5" descr="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F7645743-6949-BA83-BD46-6718F97395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893" b="16479"/>
          <a:stretch>
            <a:fillRect/>
          </a:stretch>
        </p:blipFill>
        <p:spPr>
          <a:xfrm>
            <a:off x="482584" y="2523221"/>
            <a:ext cx="2976768" cy="977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AF325F-9108-0558-C38E-015ECF452294}"/>
              </a:ext>
            </a:extLst>
          </p:cNvPr>
          <p:cNvSpPr txBox="1"/>
          <p:nvPr/>
        </p:nvSpPr>
        <p:spPr>
          <a:xfrm>
            <a:off x="2687817" y="4058589"/>
            <a:ext cx="7980183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Student name : ENDAPALLY RANITHREDDY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: MALLA REDDY COLLLEGE OF ENGINEERING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AND TECHNOLOGY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Department : COMPUTER SCIENCE AND ENGINEERING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A yellow and orange gear with a blue and red logo&#10;&#10;AI-generated content may be incorrect.">
            <a:extLst>
              <a:ext uri="{FF2B5EF4-FFF2-40B4-BE49-F238E27FC236}">
                <a16:creationId xmlns:a16="http://schemas.microsoft.com/office/drawing/2014/main" id="{7704BD76-A3A7-F760-ACB3-870591F4D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4420" y="2166526"/>
            <a:ext cx="1699260" cy="1699260"/>
          </a:xfrm>
          <a:prstGeom prst="rect">
            <a:avLst/>
          </a:prstGeom>
        </p:spPr>
      </p:pic>
      <p:pic>
        <p:nvPicPr>
          <p:cNvPr id="10" name="Picture 9" descr="A close up of a logo&#10;&#10;AI-generated content may be incorrect.">
            <a:extLst>
              <a:ext uri="{FF2B5EF4-FFF2-40B4-BE49-F238E27FC236}">
                <a16:creationId xmlns:a16="http://schemas.microsoft.com/office/drawing/2014/main" id="{6548A54D-4640-1BD0-34C2-AFD683589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124" y="2586211"/>
            <a:ext cx="2809751" cy="91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60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15E13-FA22-49E7-5712-971B1B83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4" t="937" r="1173"/>
          <a:stretch>
            <a:fillRect/>
          </a:stretch>
        </p:blipFill>
        <p:spPr>
          <a:xfrm>
            <a:off x="6197600" y="967303"/>
            <a:ext cx="5547360" cy="5374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03073-A6C6-1BF6-238E-208A75367A0B}"/>
              </a:ext>
            </a:extLst>
          </p:cNvPr>
          <p:cNvSpPr txBox="1"/>
          <p:nvPr/>
        </p:nvSpPr>
        <p:spPr>
          <a:xfrm>
            <a:off x="213360" y="1313733"/>
            <a:ext cx="588264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showcases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preview of the deployed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NutriMind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agent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developed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Watsonx.ai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associated IBM Cloud technologies. The AI interface is capable of understanding and responding to user queries related to nutrition in real-time.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sample questions that demonstrate the agent's ability to: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 calorie needs.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custom meal plans (e.g., for diabetics or vegetarians).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 nutritional concepts (e.g., fiber importance).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healthy food swaps.</a:t>
            </a: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5A6D-4F49-C4EA-7213-41FFE69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24-0A49-C60C-9095-B341C38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7ED9C-51EC-78B1-9E65-637422FA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" t="1185"/>
          <a:stretch>
            <a:fillRect/>
          </a:stretch>
        </p:blipFill>
        <p:spPr>
          <a:xfrm>
            <a:off x="3078480" y="707236"/>
            <a:ext cx="6735233" cy="591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C739-D0DA-9B09-3DAB-C16532FC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92C-C6FB-E951-D59F-66CDA53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49521-B5B7-63EE-905D-5E4ED1D0957F}"/>
              </a:ext>
            </a:extLst>
          </p:cNvPr>
          <p:cNvSpPr txBox="1"/>
          <p:nvPr/>
        </p:nvSpPr>
        <p:spPr>
          <a:xfrm>
            <a:off x="4127474" y="702156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Deployed AI Agent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6D775D-BE01-C06A-8247-76E1EDD2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19" b="6370"/>
          <a:stretch>
            <a:fillRect/>
          </a:stretch>
        </p:blipFill>
        <p:spPr>
          <a:xfrm>
            <a:off x="3894459" y="1585615"/>
            <a:ext cx="7716349" cy="3686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B1E45-C7E6-041A-1FA7-43C63A455737}"/>
              </a:ext>
            </a:extLst>
          </p:cNvPr>
          <p:cNvSpPr txBox="1"/>
          <p:nvPr/>
        </p:nvSpPr>
        <p:spPr>
          <a:xfrm>
            <a:off x="182880" y="1074825"/>
            <a:ext cx="3556000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displays the deployed version of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NutriMind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Nutrition Agent running live in the IBM Cloud environment. After successful training and configuration using IBM Watsonx.ai, the agent is now able to provide real-time, personalized responses to nutrition-related queries.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AA158-1B8F-E9EA-3165-0D95C4040B8A}"/>
              </a:ext>
            </a:extLst>
          </p:cNvPr>
          <p:cNvSpPr txBox="1"/>
          <p:nvPr/>
        </p:nvSpPr>
        <p:spPr>
          <a:xfrm>
            <a:off x="182880" y="5138639"/>
            <a:ext cx="11826240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instance, the user asked for a balanced meal plan for a vegetarian with diabetes, and the agent generated a detailed, structured response with meal suggestions categorized by time of day (e.g., breakfast, lunch, dinner). This demonstrates the agent's ability to combine retrieval-augmented generation (RAG) with user context to deliver custom health advice at scale.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30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5A9C6-081D-88E3-7E64-212A65A18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3F3D-9832-ACD6-9283-F357082A3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FDC85-CF70-4225-DB4F-D260DB63A585}"/>
              </a:ext>
            </a:extLst>
          </p:cNvPr>
          <p:cNvSpPr txBox="1"/>
          <p:nvPr/>
        </p:nvSpPr>
        <p:spPr>
          <a:xfrm>
            <a:off x="4127474" y="702156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Deployed AI Agent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9AA49-ACD7-E99F-F01A-E68DDB0B9D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18" b="6074"/>
          <a:stretch>
            <a:fillRect/>
          </a:stretch>
        </p:blipFill>
        <p:spPr>
          <a:xfrm>
            <a:off x="581192" y="1453918"/>
            <a:ext cx="11029616" cy="492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8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NutriMind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showcases the potential of AI-powered assistants to revolutionize how individuals approach nutrition and dietary planning. By leveraging generative AI and IBM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Watsonx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agent can dynamically generate personalized meal plans, explain nutritional choices, and adapt to user preferences and health goals.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basic queries,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NutriMind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support decision-making by offering data-backed suggestions, interpreting dietary guidelines, and simplifying complex health information. This eliminates the need for manual research and streamlines access to credible nutrition advice.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the AI Nutrition Agent enhances health literacy, saves time, and empowers users to make smarter food choices—bridging the gap between generic diet apps and personalized expert consultation.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scope:-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3D50529-5260-5EBD-FE79-A439C94C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50" y="1601556"/>
            <a:ext cx="5121915" cy="441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Voice-Activated Nutrition Assistant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Diet Tracking &amp; Feedback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Recipe Generation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Disease-Specific Nutrition Coaching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Telehealth Platforms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Emotion-Aware Food Suggestions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02768-4C53-D297-8D02-38930AA2642E}"/>
              </a:ext>
            </a:extLst>
          </p:cNvPr>
          <p:cNvSpPr txBox="1"/>
          <p:nvPr/>
        </p:nvSpPr>
        <p:spPr>
          <a:xfrm>
            <a:off x="581192" y="2099995"/>
            <a:ext cx="9164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https://github.com/ranithreddy/AI-Nutrition-Assistant-Using-IBM-Cloud/tree/main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9456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IBM Certifications:- </a:t>
            </a:r>
            <a:r>
              <a:rPr lang="en-US" dirty="0">
                <a:solidFill>
                  <a:schemeClr val="accent1"/>
                </a:solidFill>
              </a:rPr>
              <a:t>Getting Started with Artificial Intelligence</a:t>
            </a:r>
            <a:br>
              <a:rPr lang="en-IN" dirty="0">
                <a:solidFill>
                  <a:schemeClr val="accent1"/>
                </a:solidFill>
              </a:rPr>
            </a:b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28B6C-C4E1-A4CE-AF1A-B9B29622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781" y="1574800"/>
            <a:ext cx="6602437" cy="5099204"/>
          </a:xfr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5795-FF8C-8A6F-6AFC-58BDB0E9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D7CF-7C21-EC4A-6C72-FCA64EAD8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Journey to Cloud: Envisioning Your Solution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17A97A-9028-D122-B48E-10E5FA5A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4838" y="1551668"/>
            <a:ext cx="6622323" cy="5114562"/>
          </a:xfrm>
        </p:spPr>
      </p:pic>
    </p:spTree>
    <p:extLst>
      <p:ext uri="{BB962C8B-B14F-4D97-AF65-F5344CB8AC3E}">
        <p14:creationId xmlns:p14="http://schemas.microsoft.com/office/powerpoint/2010/main" val="207537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4346-9E3B-3693-DD59-AA1A84AC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Retrieval Augmented Generation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CED38-F0F8-985F-4A07-2A54DBA41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619436" y="8749"/>
            <a:ext cx="4953128" cy="7965440"/>
          </a:xfrm>
        </p:spPr>
      </p:pic>
    </p:spTree>
    <p:extLst>
      <p:ext uri="{BB962C8B-B14F-4D97-AF65-F5344CB8AC3E}">
        <p14:creationId xmlns:p14="http://schemas.microsoft.com/office/powerpoint/2010/main" val="140666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613" y="457200"/>
            <a:ext cx="10515600" cy="786751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13" y="952175"/>
            <a:ext cx="11019020" cy="54486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Problem Statement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 used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Wow factor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End users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Result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Future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Git-hub Link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IBM Certifications</a:t>
            </a: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32" y="661516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Statement:-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DC8143-AB97-6383-19B9-34B27764BFBA}"/>
              </a:ext>
            </a:extLst>
          </p:cNvPr>
          <p:cNvSpPr txBox="1"/>
          <p:nvPr/>
        </p:nvSpPr>
        <p:spPr>
          <a:xfrm>
            <a:off x="367832" y="1110516"/>
            <a:ext cx="11029616" cy="5588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 era where health awareness is growing, individuals increasingly seek personalized nutrition guidance. However, most existing tools provide generic diet plans, lack real-time adaptability, and fail to consider a person's holistic lifestyle, cultural preferences, allergies, and evolving health conditions. Furthermore, dieticians and nutritionists face limitations in scaling personalized consultations due to time and resource constraints. </a:t>
            </a:r>
          </a:p>
          <a:p>
            <a:pPr marL="284163"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presents a groundbreaking opportunity to revolutionize this space by enabling an intelligent, interactive, and adaptive virtual nutrition assistant. By leveraging natural language processing (NLP), multimodal understanding, and large-scale dietary databases, an AI-powered assistant can generate dynamic meal plans, recommend smart food swaps, and explain nutritional choices—all tailored to the individual. </a:t>
            </a:r>
          </a:p>
          <a:p>
            <a:pPr marL="284163"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develop “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Smartest AI Nutrition Assistant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using state-of-the-art generative AI models that: </a:t>
            </a:r>
          </a:p>
          <a:p>
            <a:pPr marL="568325" lvl="1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Understand user inputs via text, voice, or image (e.g., food photos, grocery labels) </a:t>
            </a:r>
          </a:p>
          <a:p>
            <a:pPr marL="568325" lvl="1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Generate personalized meal plans based on health goals, medical conditions, fitness routines, and preferences</a:t>
            </a:r>
          </a:p>
          <a:p>
            <a:pPr marL="568325" lvl="1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Offer contextual explanations (e.g., “Why is this food better?”)</a:t>
            </a:r>
          </a:p>
          <a:p>
            <a:pPr marL="568325" lvl="1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Adapt suggestions dynamically with continuous feedback </a:t>
            </a:r>
          </a:p>
          <a:p>
            <a:pPr marL="284163" lvl="1" algn="just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health data, food databases, and LLM-powered reasoning, the solution will bridge the gap between one-size-fits-all diet apps and in-person nutrition counselling—delivering an AI that thinks, learns, and cares like a real nutrition expert.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72" y="590396"/>
            <a:ext cx="11029616" cy="530296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 used:-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A2644-4A01-3BC4-5F4E-6208B0E64A34}"/>
              </a:ext>
            </a:extLst>
          </p:cNvPr>
          <p:cNvSpPr txBox="1"/>
          <p:nvPr/>
        </p:nvSpPr>
        <p:spPr>
          <a:xfrm>
            <a:off x="520232" y="1355663"/>
            <a:ext cx="6378408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IBM cloud lite services:-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Lite services offer free, always-available access to select cloud tools and APIs, ideal for learning and prototyping without incurring any costs.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Natural Language Processing (NLP):-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is a field of artificial intelligence that equips computers to understand, interpret, and generate human language, enabling natural interactions between machines and people.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Retrieval Augmented Generation (RAG):-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RAG combines large language models with external information retrieval, allowing the model to fetch relevant data from documents or databases and generate accurate, up-to-date responses.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ud with icons of folders and lock&#10;&#10;AI-generated content may be incorrect.">
            <a:extLst>
              <a:ext uri="{FF2B5EF4-FFF2-40B4-BE49-F238E27FC236}">
                <a16:creationId xmlns:a16="http://schemas.microsoft.com/office/drawing/2014/main" id="{829CC448-CE07-9EDD-BA71-CB3FEFDB4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639" y="855544"/>
            <a:ext cx="3051927" cy="1745416"/>
          </a:xfrm>
          <a:prstGeom prst="rect">
            <a:avLst/>
          </a:prstGeom>
        </p:spPr>
      </p:pic>
      <p:pic>
        <p:nvPicPr>
          <p:cNvPr id="9" name="Picture 8" descr="A computer screen with a human head and brain&#10;&#10;AI-generated content may be incorrect.">
            <a:extLst>
              <a:ext uri="{FF2B5EF4-FFF2-40B4-BE49-F238E27FC236}">
                <a16:creationId xmlns:a16="http://schemas.microsoft.com/office/drawing/2014/main" id="{FB979FEA-158E-ADAE-B2D1-2370A8F9E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75" b="12475"/>
          <a:stretch>
            <a:fillRect/>
          </a:stretch>
        </p:blipFill>
        <p:spPr>
          <a:xfrm>
            <a:off x="8162640" y="2898704"/>
            <a:ext cx="3051927" cy="1526976"/>
          </a:xfrm>
          <a:prstGeom prst="rect">
            <a:avLst/>
          </a:prstGeom>
        </p:spPr>
      </p:pic>
      <p:pic>
        <p:nvPicPr>
          <p:cNvPr id="11" name="Picture 10" descr="A diagram of a diagram of a brain&#10;&#10;AI-generated content may be incorrect.">
            <a:extLst>
              <a:ext uri="{FF2B5EF4-FFF2-40B4-BE49-F238E27FC236}">
                <a16:creationId xmlns:a16="http://schemas.microsoft.com/office/drawing/2014/main" id="{76F4ED3D-355A-FE5F-1895-AFC3B36C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074" b="7408"/>
          <a:stretch>
            <a:fillRect/>
          </a:stretch>
        </p:blipFill>
        <p:spPr>
          <a:xfrm>
            <a:off x="8162639" y="4805088"/>
            <a:ext cx="3051927" cy="16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E2579-C0EF-F5F6-0820-74CFBAA5FE8C}"/>
              </a:ext>
            </a:extLst>
          </p:cNvPr>
          <p:cNvSpPr txBox="1"/>
          <p:nvPr/>
        </p:nvSpPr>
        <p:spPr>
          <a:xfrm>
            <a:off x="426720" y="832381"/>
            <a:ext cx="609600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IBM Granite model:-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Granite is a series of enterprise-ready, open-source large language models designed for generative AI tasks with a special focus on transparency, efficiency, and support for both language and code applications.</a:t>
            </a:r>
          </a:p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accent2"/>
              </a:buClr>
            </a:pP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Object Storage:-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Object Storage is a secure, scalable service for storing and managing unstructured data like documents, images, and backups, accessible via REST APIs and suitable for cloud and hybrid deployments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pic>
        <p:nvPicPr>
          <p:cNvPr id="5" name="Picture 4" descr="A blue cover with a head and brain&#10;&#10;AI-generated content may be incorrect.">
            <a:extLst>
              <a:ext uri="{FF2B5EF4-FFF2-40B4-BE49-F238E27FC236}">
                <a16:creationId xmlns:a16="http://schemas.microsoft.com/office/drawing/2014/main" id="{4131BA5D-AFFB-94C2-D893-4797CF176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212" y="574780"/>
            <a:ext cx="1923627" cy="2885440"/>
          </a:xfrm>
          <a:prstGeom prst="rect">
            <a:avLst/>
          </a:prstGeom>
        </p:spPr>
      </p:pic>
      <p:pic>
        <p:nvPicPr>
          <p:cNvPr id="7" name="Picture 6" descr="A logo for a cloud storage company&#10;&#10;AI-generated content may be incorrect.">
            <a:extLst>
              <a:ext uri="{FF2B5EF4-FFF2-40B4-BE49-F238E27FC236}">
                <a16:creationId xmlns:a16="http://schemas.microsoft.com/office/drawing/2014/main" id="{950F713B-A5CB-1944-2F68-97D3C35D7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550" y="4053522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8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B2B-5B8A-2798-A127-FAFC2D52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691996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cloud services used:-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DCA91-12C7-4AA5-C56E-BD2A5014F12B}"/>
              </a:ext>
            </a:extLst>
          </p:cNvPr>
          <p:cNvSpPr txBox="1"/>
          <p:nvPr/>
        </p:nvSpPr>
        <p:spPr>
          <a:xfrm>
            <a:off x="213360" y="1311712"/>
            <a:ext cx="6238240" cy="5444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Watsonx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Studio: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integrated, collaborative environment featuring robust tools to build, train, and manage generative AI and machine learning models, supporting both code-based and no-code workflows for all skill levels.</a:t>
            </a:r>
          </a:p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Watsonx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Runtime: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the computing resources and runtime services necessary for training, deploying, and running AI models developed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Watsonx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Studio, including support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foundation model inferencing.</a:t>
            </a:r>
          </a:p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Agent Lab: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low-code interface within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Watsonx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that enables developers to create, configure, and deploy AI agents capable of automating complex tasks using large language models—with minimal coding.</a:t>
            </a:r>
          </a:p>
        </p:txBody>
      </p:sp>
      <p:pic>
        <p:nvPicPr>
          <p:cNvPr id="12" name="Picture 11" descr="A logo with a circular design&#10;&#10;AI-generated content may be incorrect.">
            <a:extLst>
              <a:ext uri="{FF2B5EF4-FFF2-40B4-BE49-F238E27FC236}">
                <a16:creationId xmlns:a16="http://schemas.microsoft.com/office/drawing/2014/main" id="{072F043D-8C67-1E31-166A-B80A453297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4" t="6288"/>
          <a:stretch>
            <a:fillRect/>
          </a:stretch>
        </p:blipFill>
        <p:spPr>
          <a:xfrm>
            <a:off x="6544374" y="1263688"/>
            <a:ext cx="5434266" cy="2770051"/>
          </a:xfrm>
          <a:prstGeom prst="rect">
            <a:avLst/>
          </a:prstGeom>
        </p:spPr>
      </p:pic>
      <p:pic>
        <p:nvPicPr>
          <p:cNvPr id="14" name="Picture 13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DA1C10F7-2E51-AD37-AD0A-51C5AAC6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07" y="4433199"/>
            <a:ext cx="4318000" cy="20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0B179-E887-174F-D308-8C881641CD05}"/>
              </a:ext>
            </a:extLst>
          </p:cNvPr>
          <p:cNvSpPr txBox="1"/>
          <p:nvPr/>
        </p:nvSpPr>
        <p:spPr>
          <a:xfrm>
            <a:off x="355600" y="1134239"/>
            <a:ext cx="6096000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Granite Foundation Model: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family of open-source, enterprise-focused large language models created by IBM, designed for generative AI applications that require transparency, security, and adaptability for language and code tasks</a:t>
            </a: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accent1"/>
              </a:buClr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Cloud IAM (Identity and Access Management):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security framework that allows you to authenticate users and authorize access to IBM Cloud resources through centralized policies, supporting users, service identities, and access groups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rock with a grid on it&#10;&#10;AI-generated content may be incorrect.">
            <a:extLst>
              <a:ext uri="{FF2B5EF4-FFF2-40B4-BE49-F238E27FC236}">
                <a16:creationId xmlns:a16="http://schemas.microsoft.com/office/drawing/2014/main" id="{0B12F366-9930-284A-BC8E-75349905A3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963"/>
          <a:stretch>
            <a:fillRect/>
          </a:stretch>
        </p:blipFill>
        <p:spPr>
          <a:xfrm>
            <a:off x="7010400" y="673191"/>
            <a:ext cx="4721574" cy="2755809"/>
          </a:xfrm>
          <a:prstGeom prst="rect">
            <a:avLst/>
          </a:prstGeom>
        </p:spPr>
      </p:pic>
      <p:pic>
        <p:nvPicPr>
          <p:cNvPr id="7" name="Picture 6" descr="A diagram of a application&#10;&#10;AI-generated content may be incorrect.">
            <a:extLst>
              <a:ext uri="{FF2B5EF4-FFF2-40B4-BE49-F238E27FC236}">
                <a16:creationId xmlns:a16="http://schemas.microsoft.com/office/drawing/2014/main" id="{9A989F9A-BAA3-F3C8-F326-11542110B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648517"/>
            <a:ext cx="4721574" cy="275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factors:-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1302026"/>
            <a:ext cx="11029615" cy="46733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intelligent assistant is designed to dramatically cut down the time spent on research, enhance the depth and quality of literature reviews, and guide early-stage researchers in finding relevant academic paths. It also encourages cross-disciplinary collaboration by transforming complex knowledge into more accessible and actionable insights.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search capability across academic journals, datasets, and research papers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summarization of selected documents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 tracking and reference mapping to understand research influence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recommendations tailored to a user's current research focus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Keyword-based trend analysis across time and domains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 of potential collaborators or institutions based on shared research themes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users:-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6180B-E010-4883-9650-896E3795623B}"/>
              </a:ext>
            </a:extLst>
          </p:cNvPr>
          <p:cNvSpPr txBox="1"/>
          <p:nvPr/>
        </p:nvSpPr>
        <p:spPr>
          <a:xfrm>
            <a:off x="396240" y="1232452"/>
            <a:ext cx="11419840" cy="5576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Individuals &amp; General Public: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and solutions aimed at empowering everyday people to make informed decisions and improve their lifestyles.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&amp; Wellness Professionals: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 tailored for medical experts to enhance patient care, diagnostics, and wellness programs.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&amp; Institutions: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Resources designed to support schools, colleges, and educational bodies in delivering quality learning experiences and efficient administration.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Corporates &amp; Food Services: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Solutions that help businesses and food service providers optimize operations, ensure compliance, and deliver value to customers.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&amp; Food Industry: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Innovations for retailers and food producers to enhance supply chains, product offerings, and customer engagement.</a:t>
            </a:r>
          </a:p>
          <a:p>
            <a:pPr marL="342900" indent="-342900" algn="just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&amp; NGOs: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and platforms that assist governmental and non-governmental organizations in public service delivery, policy enforcement, and community development.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dcmitype/"/>
    <ds:schemaRef ds:uri="http://purl.org/dc/terms/"/>
    <ds:schemaRef ds:uri="fadb41d3-f9cb-40fb-903c-8cacaba95bb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0265f8-c5e2-4918-b4a1-b977299ca3e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253</TotalTime>
  <Words>1326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PowerPoint Presentation</vt:lpstr>
      <vt:lpstr>OUTLINE:-</vt:lpstr>
      <vt:lpstr>Problem Statement:-</vt:lpstr>
      <vt:lpstr>Technology  used:-</vt:lpstr>
      <vt:lpstr>PowerPoint Presentation</vt:lpstr>
      <vt:lpstr>IBM cloud services used:-</vt:lpstr>
      <vt:lpstr>PowerPoint Presentation</vt:lpstr>
      <vt:lpstr>Wow factors:-</vt:lpstr>
      <vt:lpstr>End users:-</vt:lpstr>
      <vt:lpstr>Results</vt:lpstr>
      <vt:lpstr>Results</vt:lpstr>
      <vt:lpstr>Results</vt:lpstr>
      <vt:lpstr>Results</vt:lpstr>
      <vt:lpstr>Conclusion:-</vt:lpstr>
      <vt:lpstr>PowerPoint Presentation</vt:lpstr>
      <vt:lpstr>GitHub Link</vt:lpstr>
      <vt:lpstr>IBM Certifications:- Getting Started with Artificial Intelligence </vt:lpstr>
      <vt:lpstr>Journey to Cloud: Envisioning Your Solution</vt:lpstr>
      <vt:lpstr>Retrieval Augmented Generation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ranith reddy</cp:lastModifiedBy>
  <cp:revision>165</cp:revision>
  <dcterms:created xsi:type="dcterms:W3CDTF">2021-05-26T16:50:10Z</dcterms:created>
  <dcterms:modified xsi:type="dcterms:W3CDTF">2025-08-03T06:53:35Z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